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14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2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4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66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2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71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71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8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27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59CD-D5BC-4338-A5C2-B7CD2EE228D4}" type="datetimeFigureOut">
              <a:rPr lang="nl-NL" smtClean="0"/>
              <a:t>21-2-2013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F08E-A5C4-458E-B1DA-AD4855337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5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blog.timesunion.com/healthyprofessor/files/2011/03/ice-cream-cone.jpg" TargetMode="Externa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hyperlink" Target="http://en.wikipedia.org/wiki/File:Jessica_Alba_Face_Proportions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rantwoord-afvallen.nl/wp-content/uploads/2010/04/huidplooien.gif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slide" Target="slide6.xml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5400000">
            <a:off x="4893097" y="2644169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Burgerschap</a:t>
            </a:r>
          </a:p>
        </p:txBody>
      </p:sp>
      <p:pic>
        <p:nvPicPr>
          <p:cNvPr id="1026" name="Picture 2" descr="http://www.rocflevoland.nl/upload/image/080826FITTEST%2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257299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471404" cy="68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fgeronde rechthoek 12"/>
          <p:cNvSpPr/>
          <p:nvPr/>
        </p:nvSpPr>
        <p:spPr>
          <a:xfrm>
            <a:off x="179512" y="6021288"/>
            <a:ext cx="2808312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burgerschap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4283968" y="208112"/>
            <a:ext cx="2808312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vitaal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% vet</a:t>
            </a:r>
            <a:endParaRPr lang="nl-NL" sz="4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64306"/>
              </p:ext>
            </p:extLst>
          </p:nvPr>
        </p:nvGraphicFramePr>
        <p:xfrm>
          <a:off x="0" y="0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4946848"/>
                <a:gridCol w="331272"/>
                <a:gridCol w="208280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kokosvet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78412"/>
              </p:ext>
            </p:extLst>
          </p:nvPr>
        </p:nvGraphicFramePr>
        <p:xfrm>
          <a:off x="0" y="548680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2570584"/>
                <a:gridCol w="2664296"/>
                <a:gridCol w="251520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rundvet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08359"/>
              </p:ext>
            </p:extLst>
          </p:nvPr>
        </p:nvGraphicFramePr>
        <p:xfrm>
          <a:off x="0" y="1124744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2786608"/>
                <a:gridCol w="2376264"/>
                <a:gridCol w="323528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botervet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31947"/>
              </p:ext>
            </p:extLst>
          </p:nvPr>
        </p:nvGraphicFramePr>
        <p:xfrm>
          <a:off x="0" y="1700808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2354560"/>
                <a:gridCol w="2736304"/>
                <a:gridCol w="395536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reuzel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64302"/>
              </p:ext>
            </p:extLst>
          </p:nvPr>
        </p:nvGraphicFramePr>
        <p:xfrm>
          <a:off x="0" y="2264236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770384"/>
                <a:gridCol w="4248472"/>
                <a:gridCol w="467544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olijfolie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61071"/>
              </p:ext>
            </p:extLst>
          </p:nvPr>
        </p:nvGraphicFramePr>
        <p:xfrm>
          <a:off x="0" y="2852936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698376"/>
                <a:gridCol w="3816424"/>
                <a:gridCol w="971600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>
                          <a:solidFill>
                            <a:schemeClr val="bg1"/>
                          </a:solidFill>
                        </a:rPr>
                        <a:t>arachide</a:t>
                      </a:r>
                      <a:r>
                        <a:rPr lang="nl-NL" sz="2400" dirty="0" smtClean="0">
                          <a:solidFill>
                            <a:schemeClr val="bg1"/>
                          </a:solidFill>
                        </a:rPr>
                        <a:t> olie</a:t>
                      </a:r>
                      <a:endParaRPr lang="nl-N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08718"/>
              </p:ext>
            </p:extLst>
          </p:nvPr>
        </p:nvGraphicFramePr>
        <p:xfrm>
          <a:off x="0" y="3429000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626368"/>
                <a:gridCol w="1584176"/>
                <a:gridCol w="3275856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maïsolie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7634"/>
              </p:ext>
            </p:extLst>
          </p:nvPr>
        </p:nvGraphicFramePr>
        <p:xfrm>
          <a:off x="3468" y="3993803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530982"/>
                <a:gridCol w="1656184"/>
                <a:gridCol w="3299234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chemeClr val="bg1"/>
                          </a:solidFill>
                        </a:rPr>
                        <a:t>sojaolie</a:t>
                      </a:r>
                      <a:endParaRPr lang="nl-NL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33906"/>
              </p:ext>
            </p:extLst>
          </p:nvPr>
        </p:nvGraphicFramePr>
        <p:xfrm>
          <a:off x="0" y="4576743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482352"/>
                <a:gridCol w="1368152"/>
                <a:gridCol w="3635896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/>
                          </a:solidFill>
                        </a:rPr>
                        <a:t>zonnebloem</a:t>
                      </a:r>
                      <a:endParaRPr lang="nl-N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11375"/>
              </p:ext>
            </p:extLst>
          </p:nvPr>
        </p:nvGraphicFramePr>
        <p:xfrm>
          <a:off x="23398" y="5157192"/>
          <a:ext cx="9144000" cy="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458954"/>
                <a:gridCol w="648072"/>
                <a:gridCol w="4379374"/>
              </a:tblGrid>
              <a:tr h="54868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bg1"/>
                          </a:solidFill>
                        </a:rPr>
                        <a:t>saffloerolie</a:t>
                      </a:r>
                      <a:endParaRPr lang="nl-N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echthoek 13"/>
          <p:cNvSpPr/>
          <p:nvPr/>
        </p:nvSpPr>
        <p:spPr>
          <a:xfrm>
            <a:off x="0" y="0"/>
            <a:ext cx="1835696" cy="227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verzadigd</a:t>
            </a:r>
          </a:p>
          <a:p>
            <a:pPr algn="ctr"/>
            <a:r>
              <a:rPr lang="nl-NL" sz="2800" b="1" dirty="0" smtClean="0"/>
              <a:t>vet</a:t>
            </a:r>
            <a:endParaRPr lang="nl-NL" sz="2800" b="1" dirty="0"/>
          </a:p>
        </p:txBody>
      </p:sp>
      <p:sp>
        <p:nvSpPr>
          <p:cNvPr id="15" name="Rechthoek 14"/>
          <p:cNvSpPr/>
          <p:nvPr/>
        </p:nvSpPr>
        <p:spPr>
          <a:xfrm>
            <a:off x="0" y="2267744"/>
            <a:ext cx="1835696" cy="113843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enkelvoudig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onverzadigd</a:t>
            </a:r>
          </a:p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vet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0" y="3420230"/>
            <a:ext cx="1835696" cy="23130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meervoudig</a:t>
            </a:r>
          </a:p>
          <a:p>
            <a:pPr algn="ctr"/>
            <a:r>
              <a:rPr lang="nl-NL" sz="2400" b="1" dirty="0" smtClean="0"/>
              <a:t>onverzadigd</a:t>
            </a:r>
          </a:p>
          <a:p>
            <a:pPr algn="ctr"/>
            <a:r>
              <a:rPr lang="nl-NL" sz="2400" b="1" dirty="0" smtClean="0"/>
              <a:t>vet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0847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907704" y="188640"/>
            <a:ext cx="449999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calorieën in evenwicht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899592" y="836712"/>
            <a:ext cx="3888432" cy="504056"/>
          </a:xfrm>
          <a:prstGeom prst="roundRect">
            <a:avLst/>
          </a:prstGeom>
          <a:solidFill>
            <a:srgbClr val="FF000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solidFill>
                  <a:schemeClr val="tx1"/>
                </a:solidFill>
              </a:rPr>
              <a:t>eet minder</a:t>
            </a:r>
            <a:endParaRPr lang="nl-NL" sz="3600" b="1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899592" y="3573016"/>
            <a:ext cx="3888432" cy="504056"/>
          </a:xfrm>
          <a:prstGeom prst="roundRect">
            <a:avLst/>
          </a:prstGeom>
          <a:solidFill>
            <a:srgbClr val="00B050">
              <a:alpha val="76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>
                <a:solidFill>
                  <a:schemeClr val="tx1"/>
                </a:solidFill>
              </a:rPr>
              <a:t>eet/drink meer</a:t>
            </a:r>
            <a:endParaRPr lang="nl-NL" sz="3600" b="1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907704" y="4077072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volkoren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907704" y="4581128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groenten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907704" y="5085184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fruit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1907704" y="5589240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vetvrij/vetarm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907704" y="1340768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suiker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1907704" y="1844824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hard vet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1907704" y="2348880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natrium (zout)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1907704" y="2852936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gezoete frisdrank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1907704" y="6093296"/>
            <a:ext cx="34918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water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5"/>
            <a:ext cx="151979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510655" cy="8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1"/>
            <a:ext cx="1512168" cy="13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bedrijvenuitoss.nl/images/total-body-balance-o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2933700"/>
            <a:ext cx="3048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121 1.21389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1.21389 L -2.22222E-6 0.73495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calorietrackr.com/images/bal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" y="6857"/>
            <a:ext cx="9144000" cy="6851143"/>
          </a:xfrm>
          <a:prstGeom prst="rect">
            <a:avLst/>
          </a:prstGeom>
          <a:noFill/>
        </p:spPr>
      </p:pic>
      <p:pic>
        <p:nvPicPr>
          <p:cNvPr id="2050" name="Picture 2" descr="http://www.bakker-blommers.nl/uploads/XSL9JeAq-fjY2aR6pniFEw/YQ4SJlAopzG9jR05asx8Sg/418-hoge_bloeddru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" y="-29078"/>
            <a:ext cx="9139695" cy="68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4574151" y="3407296"/>
            <a:ext cx="1161535" cy="3443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2" name="Picture 4" descr="http://www.mensendieck-hoorn.nl/images/home_l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068"/>
            <a:ext cx="2309019" cy="34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wemmer_kl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94" y="-29078"/>
            <a:ext cx="5174715" cy="34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ccentscholengroep.nl/Portals/VECAAL/VeCOZA/images/IMGP53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" y="3430614"/>
            <a:ext cx="4569847" cy="34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oimg.nl/bestanden/afbeeldingen/onderwerpen-dossiers-208x208/cultuur-sport-en-vrije-tijd/spo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14" y="3430614"/>
            <a:ext cx="3427385" cy="34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19538893">
            <a:off x="1994176" y="2645783"/>
            <a:ext cx="48830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bewegen</a:t>
            </a:r>
            <a:endParaRPr lang="nl-NL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9018" y="-29078"/>
            <a:ext cx="1674976" cy="3443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 rot="16200000">
            <a:off x="1584783" y="1117942"/>
            <a:ext cx="2520280" cy="57406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calorieën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 rot="5400000">
            <a:off x="4000116" y="5125317"/>
            <a:ext cx="2813659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lichamelijke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 rot="16200000">
            <a:off x="2201415" y="1111887"/>
            <a:ext cx="2483768" cy="62268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verbrand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 rot="5400000">
            <a:off x="3480986" y="5110242"/>
            <a:ext cx="284380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actitiviteit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0.13073 0.1051 0.19948 0.27431 0.15243 0.37732 C 0.10591 0.47987 -0.03854 0.47871 -0.16927 0.37246 C -0.30052 0.26737 -0.36875 0.09676 -0.32205 -0.00532 C -0.27534 -0.10833 -0.1309 -0.10648 -3.33333E-6 -4.81481E-6 Z " pathEditMode="relative" rAng="1872821" ptsTypes="fffff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858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12951 -0.1074 -0.19687 -0.27824 -0.14843 -0.38009 C -0.10104 -0.48217 0.04375 -0.47754 0.17292 -0.36898 C 0.30278 -0.2618 0.36945 -0.08935 0.32136 0.01135 C 0.27414 0.11297 0.12952 0.10857 -4.72222E-6 -3.7037E-6 Z " pathEditMode="relative" rAng="12720207" ptsTypes="fffff">
                                      <p:cBhvr>
                                        <p:cTn id="5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84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0787 C 0.12535 0.09722 0.19392 0.2662 0.14722 0.36944 C 0.10069 0.47292 -0.0441 0.47083 -0.17465 0.36458 C -0.3059 0.25949 -0.37413 0.08958 -0.32743 -0.01319 C -0.2809 -0.1162 -0.13646 -0.11435 -0.00538 -0.00787 Z " pathEditMode="relative" rAng="1872821" ptsTypes="fffff">
                                      <p:cBhvr>
                                        <p:cTn id="5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1861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-0.12952 -0.10694 -0.19705 -0.27662 -0.14913 -0.37917 C -0.10208 -0.48241 0.04253 -0.47801 0.17222 -0.36991 C 0.30243 -0.2618 0.36944 -0.09236 0.32205 0.00972 C 0.27465 0.11227 0.13038 0.10787 1.38889E-6 -1.48148E-6 Z " pathEditMode="relative" rAng="12709314" ptsTypes="fffff">
                                      <p:cBhvr>
                                        <p:cTn id="5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0F6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6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6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6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3.gstatic.com/images?q=tbn:ANd9GcQleDBJ7Smloo-lL25XAPzbDfgLuyMKNAADrSQH5fB6fgZNz9dH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diodevos.nl/images/stories/lopen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41" y="1781424"/>
            <a:ext cx="5999893" cy="5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onfit.nl/Uploads/Highlights/fitne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80" y="2348879"/>
            <a:ext cx="4509120" cy="4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ehow.com/images/GlobalPhoto/Articles/5198164/ManPlayingGolf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3779912" cy="2348879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1331640" y="116632"/>
            <a:ext cx="204769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chemeClr val="accent2">
                    <a:lumMod val="50000"/>
                  </a:schemeClr>
                </a:solidFill>
              </a:rPr>
              <a:t>workout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7254044" y="1836820"/>
            <a:ext cx="188995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sport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923928" y="5157192"/>
            <a:ext cx="319574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krachttraining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1547664" y="4005064"/>
            <a:ext cx="237626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conditie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5004048" y="3933056"/>
            <a:ext cx="266429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fitness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http://livingroompictures.net/living-room-with-water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762500" cy="3486151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3143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www.sp.nl/2006/programma/hoofdstu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3505200" cy="3133726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Q3NAABSaLWhXL63oPwpfPj-DxWDtNZUdbfpcapeOiCcuCWEzI2uYooar91I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556792"/>
            <a:ext cx="2124075" cy="2152650"/>
          </a:xfrm>
          <a:prstGeom prst="rect">
            <a:avLst/>
          </a:prstGeom>
          <a:noFill/>
        </p:spPr>
      </p:pic>
      <p:pic>
        <p:nvPicPr>
          <p:cNvPr id="19460" name="Picture 4" descr="http://www.albrandswaard.nl/plaat.php?fileid=244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2656"/>
            <a:ext cx="4057650" cy="2686051"/>
          </a:xfrm>
          <a:prstGeom prst="rect">
            <a:avLst/>
          </a:prstGeom>
          <a:noFill/>
        </p:spPr>
      </p:pic>
      <p:pic>
        <p:nvPicPr>
          <p:cNvPr id="19458" name="Picture 2" descr="http://antwoordnu.nl/wp-content/uploads/2010/09/spo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88640"/>
            <a:ext cx="2857500" cy="2857500"/>
          </a:xfrm>
          <a:prstGeom prst="rect">
            <a:avLst/>
          </a:prstGeom>
          <a:noFill/>
        </p:spPr>
      </p:pic>
      <p:sp>
        <p:nvSpPr>
          <p:cNvPr id="2" name="Afgeronde rechthoek 1"/>
          <p:cNvSpPr/>
          <p:nvPr/>
        </p:nvSpPr>
        <p:spPr>
          <a:xfrm>
            <a:off x="1159974" y="2060848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gezondheid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611560" y="936104"/>
            <a:ext cx="2736304" cy="9807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sport en bewegen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528126" y="3317652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voeding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5148064" y="366557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hygiëne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624058" y="2020087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jong-oud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71600" y="5878352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werk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308376" y="4321604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verslaving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5833828" y="3018707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seks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611560" y="4321604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slachtoffer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5676528" y="5299239"/>
            <a:ext cx="27363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ziekte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2" grpId="0" animBg="1"/>
      <p:bldP spid="2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06.110.20.132/~jbranchaud/Health/units/Health%20Triangle/Health_Triangle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67835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827584" y="1556792"/>
            <a:ext cx="2123728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mentaal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5580112" y="1412776"/>
            <a:ext cx="190770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fysiek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3563888" y="5912480"/>
            <a:ext cx="1728192" cy="4766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sociaal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2213992" y="188640"/>
            <a:ext cx="4427984" cy="57606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gezondheidsdriehoek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0" y="0"/>
            <a:ext cx="915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chijf-van-vijf.nl/wp-content/uploads/2011/05/de-schijf-van-vijf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5"/>
            <a:ext cx="6550203" cy="68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fgeronde rechthoek 9"/>
          <p:cNvSpPr/>
          <p:nvPr/>
        </p:nvSpPr>
        <p:spPr>
          <a:xfrm>
            <a:off x="762721" y="3176972"/>
            <a:ext cx="158417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granen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3995936" y="2880784"/>
            <a:ext cx="2232248" cy="11242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groenten, fruit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907704" y="620688"/>
            <a:ext cx="129614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melk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3546140" y="4653136"/>
            <a:ext cx="2915816" cy="100811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vlees, vis bonen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995912" y="4914944"/>
            <a:ext cx="2063919" cy="11783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chemeClr val="accent2">
                    <a:lumMod val="50000"/>
                  </a:schemeClr>
                </a:solidFill>
              </a:rPr>
              <a:t>vetten, olie</a:t>
            </a:r>
            <a:endParaRPr lang="nl-NL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6550203" y="16935"/>
            <a:ext cx="2593796" cy="68410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de</a:t>
            </a:r>
          </a:p>
          <a:p>
            <a:pPr algn="ctr"/>
            <a:r>
              <a:rPr lang="nl-NL" sz="4000" dirty="0" smtClean="0"/>
              <a:t>schijf</a:t>
            </a:r>
          </a:p>
          <a:p>
            <a:pPr algn="ctr"/>
            <a:r>
              <a:rPr lang="nl-NL" sz="4000" dirty="0" smtClean="0"/>
              <a:t>van</a:t>
            </a:r>
          </a:p>
          <a:p>
            <a:pPr algn="ctr"/>
            <a:r>
              <a:rPr lang="nl-NL" sz="9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59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16" grpId="0" animBg="1"/>
      <p:bldP spid="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.bp.blogspot.com/_HRFoJfC9bck/SoUxvB3kxsI/AAAAAAAAAKc/hmldQw_D2MA/s4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48880"/>
            <a:ext cx="3810000" cy="2857500"/>
          </a:xfrm>
          <a:prstGeom prst="rect">
            <a:avLst/>
          </a:prstGeom>
          <a:noFill/>
        </p:spPr>
      </p:pic>
      <p:sp>
        <p:nvSpPr>
          <p:cNvPr id="17" name="Afgeronde rechthoek 16"/>
          <p:cNvSpPr/>
          <p:nvPr/>
        </p:nvSpPr>
        <p:spPr>
          <a:xfrm>
            <a:off x="5868144" y="2852936"/>
            <a:ext cx="327585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volkoren bloem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choosemyplate.gov/images/grai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6672"/>
            <a:ext cx="3476625" cy="1076326"/>
          </a:xfrm>
          <a:prstGeom prst="rect">
            <a:avLst/>
          </a:prstGeom>
          <a:noFill/>
        </p:spPr>
      </p:pic>
      <p:pic>
        <p:nvPicPr>
          <p:cNvPr id="1028" name="Picture 4" descr="http://www.choosemyplate.gov/images/kern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3680" cy="6858000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2483768" y="5877272"/>
            <a:ext cx="25202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volkoren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2411760" y="4653136"/>
            <a:ext cx="158417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kiem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2411760" y="1556792"/>
            <a:ext cx="165618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zemel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2411760" y="3068960"/>
            <a:ext cx="25202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meelkern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upload.wikimedia.org/wikipedia/commons/thumb/3/3b/Bulgur_on_plate.jpg/250px-Bulgur_on_plat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576" y="0"/>
            <a:ext cx="1763423" cy="2348880"/>
          </a:xfrm>
          <a:prstGeom prst="rect">
            <a:avLst/>
          </a:prstGeom>
          <a:noFill/>
        </p:spPr>
      </p:pic>
      <p:sp>
        <p:nvSpPr>
          <p:cNvPr id="19" name="Afgeronde rechthoek 18"/>
          <p:cNvSpPr/>
          <p:nvPr/>
        </p:nvSpPr>
        <p:spPr>
          <a:xfrm>
            <a:off x="6156176" y="0"/>
            <a:ext cx="1763688" cy="54868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FF00"/>
                </a:solidFill>
              </a:rPr>
              <a:t>bulgur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032" name="Picture 8" descr="http://www.infobarrel.com/media/image/163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558" y="5445224"/>
            <a:ext cx="2057441" cy="1412776"/>
          </a:xfrm>
          <a:prstGeom prst="rect">
            <a:avLst/>
          </a:prstGeom>
          <a:noFill/>
        </p:spPr>
      </p:pic>
      <p:sp>
        <p:nvSpPr>
          <p:cNvPr id="22" name="Afgeronde rechthoek 21"/>
          <p:cNvSpPr/>
          <p:nvPr/>
        </p:nvSpPr>
        <p:spPr>
          <a:xfrm>
            <a:off x="4932040" y="4941168"/>
            <a:ext cx="421196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havermoutpap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5076056" y="1340768"/>
            <a:ext cx="259228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zetmeelrijk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2411760" y="0"/>
            <a:ext cx="1656184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granen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2915816" y="1268760"/>
            <a:ext cx="648072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5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4" grpId="0" animBg="1"/>
      <p:bldP spid="15" grpId="0" animBg="1"/>
      <p:bldP spid="12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4" name="Picture 16" descr="http://www.watisgezond.net/gezonde-afbeeldingen/avo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44042"/>
            <a:ext cx="2987824" cy="2134160"/>
          </a:xfrm>
          <a:prstGeom prst="rect">
            <a:avLst/>
          </a:prstGeom>
          <a:noFill/>
        </p:spPr>
      </p:pic>
      <p:pic>
        <p:nvPicPr>
          <p:cNvPr id="37906" name="Picture 18" descr="http://blog.foodfacts.com/wp-content/uploads/2011/08/onion-clean-fd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1196752"/>
            <a:ext cx="2987823" cy="2338296"/>
          </a:xfrm>
          <a:prstGeom prst="rect">
            <a:avLst/>
          </a:prstGeom>
          <a:noFill/>
        </p:spPr>
      </p:pic>
      <p:pic>
        <p:nvPicPr>
          <p:cNvPr id="37902" name="Picture 14" descr="http://www.artishocking.nl/img/Courg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366532"/>
            <a:ext cx="2987824" cy="1491467"/>
          </a:xfrm>
          <a:prstGeom prst="rect">
            <a:avLst/>
          </a:prstGeom>
          <a:noFill/>
        </p:spPr>
      </p:pic>
      <p:pic>
        <p:nvPicPr>
          <p:cNvPr id="37894" name="Picture 6" descr="http://t2.gstatic.com/images?q=tbn:ANd9GcR9u4kCmFY_OPPGhg3rL0oFlNGpbYz12f6h1NxIdvF07hBFkTkQRd5y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44720" cy="2132856"/>
          </a:xfrm>
          <a:prstGeom prst="rect">
            <a:avLst/>
          </a:prstGeom>
          <a:noFill/>
        </p:spPr>
      </p:pic>
      <p:pic>
        <p:nvPicPr>
          <p:cNvPr id="37898" name="Picture 10" descr="http://www.lekkerbelangrijk.nl/save-files/img/kliktafel/data/gfx/foods/tomaat2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2051720" cy="2051720"/>
          </a:xfrm>
          <a:prstGeom prst="rect">
            <a:avLst/>
          </a:prstGeom>
          <a:noFill/>
        </p:spPr>
      </p:pic>
      <p:pic>
        <p:nvPicPr>
          <p:cNvPr id="37896" name="Picture 8" descr="http://t1.gstatic.com/images?q=tbn:ANd9GcQYswoLi-Tr8P2iBLJ4YBP8e1Cil5Nd4e0AyQusIU8-N6jFC7zMT7Y9F2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16832"/>
            <a:ext cx="2051720" cy="1373076"/>
          </a:xfrm>
          <a:prstGeom prst="rect">
            <a:avLst/>
          </a:prstGeom>
          <a:noFill/>
        </p:spPr>
      </p:pic>
      <p:sp>
        <p:nvSpPr>
          <p:cNvPr id="18" name="Afgeronde rechthoek 17"/>
          <p:cNvSpPr/>
          <p:nvPr/>
        </p:nvSpPr>
        <p:spPr>
          <a:xfrm>
            <a:off x="4860032" y="4221088"/>
            <a:ext cx="197971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avocado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979712" y="0"/>
            <a:ext cx="19442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groenten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1907704" y="3573016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tomaat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907704" y="155679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broccoli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907704" y="2564904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aardappel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499992" y="5229200"/>
            <a:ext cx="23397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courgette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860032" y="2636912"/>
            <a:ext cx="19442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uien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37890" name="Picture 2" descr="http://www.choosemyplate.gov/images/vegetable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548680"/>
            <a:ext cx="3467100" cy="1009650"/>
          </a:xfrm>
          <a:prstGeom prst="rect">
            <a:avLst/>
          </a:prstGeom>
          <a:noFill/>
        </p:spPr>
      </p:pic>
      <p:pic>
        <p:nvPicPr>
          <p:cNvPr id="37900" name="Picture 12" descr="http://soulfude.com/wp-content/uploads/2011/01/navy-bea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29200"/>
            <a:ext cx="2467879" cy="1628800"/>
          </a:xfrm>
          <a:prstGeom prst="rect">
            <a:avLst/>
          </a:prstGeom>
          <a:noFill/>
        </p:spPr>
      </p:pic>
      <p:sp>
        <p:nvSpPr>
          <p:cNvPr id="31" name="Afgeronde rechthoek 30"/>
          <p:cNvSpPr/>
          <p:nvPr/>
        </p:nvSpPr>
        <p:spPr>
          <a:xfrm>
            <a:off x="1907704" y="5229200"/>
            <a:ext cx="25202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witte bonen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2699792" y="1268760"/>
            <a:ext cx="1008112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4" grpId="0" animBg="1"/>
      <p:bldP spid="15" grpId="0" animBg="1"/>
      <p:bldP spid="12" grpId="0" animBg="1"/>
      <p:bldP spid="23" grpId="0" animBg="1"/>
      <p:bldP spid="24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6" name="Picture 14" descr="http://www.enchantingbeauty.nl/wp-content/uploads/2010/07/Ban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0909" y="4923591"/>
            <a:ext cx="2563091" cy="1934409"/>
          </a:xfrm>
          <a:prstGeom prst="rect">
            <a:avLst/>
          </a:prstGeom>
          <a:noFill/>
        </p:spPr>
      </p:pic>
      <p:pic>
        <p:nvPicPr>
          <p:cNvPr id="38924" name="Picture 12" descr="http://www.jonbarron.org/sites/default/files/images/raspberri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9910" y="2708921"/>
            <a:ext cx="2594090" cy="2264862"/>
          </a:xfrm>
          <a:prstGeom prst="rect">
            <a:avLst/>
          </a:prstGeom>
          <a:noFill/>
        </p:spPr>
      </p:pic>
      <p:pic>
        <p:nvPicPr>
          <p:cNvPr id="38922" name="Picture 10" descr="http://4.bp.blogspot.com/_z4vuxqrLY3c/TCJHRuBpE1I/AAAAAAAAA5Q/jbE9GD4-RQU/s320/strawber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2510" y="188640"/>
            <a:ext cx="2611490" cy="2448272"/>
          </a:xfrm>
          <a:prstGeom prst="rect">
            <a:avLst/>
          </a:prstGeom>
          <a:noFill/>
        </p:spPr>
      </p:pic>
      <p:pic>
        <p:nvPicPr>
          <p:cNvPr id="38920" name="Picture 8" descr="http://www.bartlettsblueberryfarm.com/Bartlett%27s%20Blueberry%20Farm%20Facts_files/Blueberries%2520in%2520dew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123728" cy="2080485"/>
          </a:xfrm>
          <a:prstGeom prst="rect">
            <a:avLst/>
          </a:prstGeom>
          <a:noFill/>
        </p:spPr>
      </p:pic>
      <p:pic>
        <p:nvPicPr>
          <p:cNvPr id="38918" name="Picture 6" descr="http://2.bp.blogspot.com/_xc3CKE_Rp8w/SpIpgJXJJeI/AAAAAAAAAcM/KO4M7IBwDRI/s320/Diet+of+kiw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48880"/>
            <a:ext cx="2123728" cy="2123728"/>
          </a:xfrm>
          <a:prstGeom prst="rect">
            <a:avLst/>
          </a:prstGeom>
          <a:noFill/>
        </p:spPr>
      </p:pic>
      <p:pic>
        <p:nvPicPr>
          <p:cNvPr id="38916" name="Picture 4" descr="http://www.webklik.nl/user_files/2011_05/270377/app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2123728" cy="2123728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2051720" y="0"/>
            <a:ext cx="19442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fruit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4499992" y="3068960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framboos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979712" y="155679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appel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979712" y="3068960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kiwi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499992" y="5157192"/>
            <a:ext cx="23397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banaan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355976" y="1556792"/>
            <a:ext cx="244827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aardbei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907704" y="5157192"/>
            <a:ext cx="25202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blauwe bes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http://www.choosemyplate.gov/images/fruit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04664"/>
            <a:ext cx="3409950" cy="1085850"/>
          </a:xfrm>
          <a:prstGeom prst="rect">
            <a:avLst/>
          </a:prstGeom>
          <a:noFill/>
        </p:spPr>
      </p:pic>
      <p:sp>
        <p:nvSpPr>
          <p:cNvPr id="27" name="Rechthoek 26"/>
          <p:cNvSpPr/>
          <p:nvPr/>
        </p:nvSpPr>
        <p:spPr>
          <a:xfrm>
            <a:off x="2483768" y="1196752"/>
            <a:ext cx="648072" cy="216024"/>
          </a:xfrm>
          <a:prstGeom prst="rect">
            <a:avLst/>
          </a:prstGeom>
          <a:solidFill>
            <a:srgbClr val="D10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2" grpId="0" animBg="1"/>
      <p:bldP spid="23" grpId="0" animBg="1"/>
      <p:bldP spid="24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scm-l3.technorati.com/10/12/01/22787/chocolate-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275"/>
            <a:ext cx="2267744" cy="2438725"/>
          </a:xfrm>
          <a:prstGeom prst="rect">
            <a:avLst/>
          </a:prstGeom>
          <a:noFill/>
        </p:spPr>
      </p:pic>
      <p:pic>
        <p:nvPicPr>
          <p:cNvPr id="39946" name="Picture 10" descr="http://www.italien-pasta.com/FOTO%20PANINI%20AL%20LATTE/ricot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138" y="1916833"/>
            <a:ext cx="2279861" cy="2160239"/>
          </a:xfrm>
          <a:prstGeom prst="rect">
            <a:avLst/>
          </a:prstGeom>
          <a:noFill/>
        </p:spPr>
      </p:pic>
      <p:pic>
        <p:nvPicPr>
          <p:cNvPr id="39944" name="Picture 8" descr="http://pulpinc.ca/crimsonnutritionblog/wp-content/uploads/2011/03/yogu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4145" y="164557"/>
            <a:ext cx="2299855" cy="1724891"/>
          </a:xfrm>
          <a:prstGeom prst="rect">
            <a:avLst/>
          </a:prstGeom>
          <a:noFill/>
        </p:spPr>
      </p:pic>
      <p:pic>
        <p:nvPicPr>
          <p:cNvPr id="39942" name="Picture 6" descr="http://www.igourmet.com/images/topics/chedda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76873"/>
            <a:ext cx="2267744" cy="2267744"/>
          </a:xfrm>
          <a:prstGeom prst="rect">
            <a:avLst/>
          </a:prstGeom>
          <a:noFill/>
        </p:spPr>
      </p:pic>
      <p:pic>
        <p:nvPicPr>
          <p:cNvPr id="39940" name="Picture 4" descr="https://wiki.itap.purdue.edu/download/attachments/4293031/RememberTheMilkLogo.jpg?version=2&amp;modificationDate=1257106191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67744" cy="2267744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1979712" y="0"/>
            <a:ext cx="19442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zuivel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4499992" y="3068960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rgbClr val="FFFF00"/>
                </a:solidFill>
              </a:rPr>
              <a:t>ricotta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907704" y="155679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melk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907704" y="3068960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kaas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499992" y="5157192"/>
            <a:ext cx="23397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>
                <a:solidFill>
                  <a:srgbClr val="FFFF00"/>
                </a:solidFill>
              </a:rPr>
              <a:t>ijco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499992" y="155679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yoghurt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259632" y="5157192"/>
            <a:ext cx="31683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chocolademelk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39938" name="Picture 2" descr="http://www.choosemyplate.gov/images/dair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6672"/>
            <a:ext cx="3448050" cy="1114425"/>
          </a:xfrm>
          <a:prstGeom prst="rect">
            <a:avLst/>
          </a:prstGeom>
          <a:noFill/>
        </p:spPr>
      </p:pic>
      <p:pic>
        <p:nvPicPr>
          <p:cNvPr id="39948" name="Picture 12" descr="http://blog.timesunion.com/healthyprofessor/files/2011/03/ice-cream-cone-238x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4000500"/>
            <a:ext cx="2266950" cy="2857500"/>
          </a:xfrm>
          <a:prstGeom prst="rect">
            <a:avLst/>
          </a:prstGeom>
          <a:noFill/>
        </p:spPr>
      </p:pic>
      <p:sp>
        <p:nvSpPr>
          <p:cNvPr id="27" name="Actieknop: Introductiepagina 26">
            <a:hlinkClick r:id="rId10" action="ppaction://hlinksldjump" highlightClick="1"/>
          </p:cNvPr>
          <p:cNvSpPr/>
          <p:nvPr/>
        </p:nvSpPr>
        <p:spPr>
          <a:xfrm>
            <a:off x="8316416" y="5949280"/>
            <a:ext cx="827584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hoek 27"/>
          <p:cNvSpPr/>
          <p:nvPr/>
        </p:nvSpPr>
        <p:spPr>
          <a:xfrm>
            <a:off x="2483768" y="1340768"/>
            <a:ext cx="432048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2" grpId="0" animBg="1"/>
      <p:bldP spid="23" grpId="0" animBg="1"/>
      <p:bldP spid="2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 descr="http://www.eethuisdeplats.nl/images/gallerijfoto/mosselen-stoofpot.jpg%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1317"/>
            <a:ext cx="2161309" cy="1786683"/>
          </a:xfrm>
          <a:prstGeom prst="rect">
            <a:avLst/>
          </a:prstGeom>
          <a:noFill/>
        </p:spPr>
      </p:pic>
      <p:pic>
        <p:nvPicPr>
          <p:cNvPr id="40972" name="Picture 12" descr="http://www.foods-healing-power.com/images/b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326" y="460966"/>
            <a:ext cx="2507673" cy="2139359"/>
          </a:xfrm>
          <a:prstGeom prst="rect">
            <a:avLst/>
          </a:prstGeom>
          <a:noFill/>
        </p:spPr>
      </p:pic>
      <p:pic>
        <p:nvPicPr>
          <p:cNvPr id="40970" name="Picture 10" descr="http://images.mylot.com/userImages/images/postphotos/2165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326" y="2600980"/>
            <a:ext cx="2507673" cy="1880755"/>
          </a:xfrm>
          <a:prstGeom prst="rect">
            <a:avLst/>
          </a:prstGeom>
          <a:noFill/>
        </p:spPr>
      </p:pic>
      <p:pic>
        <p:nvPicPr>
          <p:cNvPr id="40968" name="Picture 8" descr="http://www.xead.nl/upload/5c21b57e10da79fdb74b3b775c4ebcf0Easy%20Sunder%20Dinner%20Roast%20Chic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2896" y="4509120"/>
            <a:ext cx="2521104" cy="2060848"/>
          </a:xfrm>
          <a:prstGeom prst="rect">
            <a:avLst/>
          </a:prstGeom>
          <a:noFill/>
        </p:spPr>
      </p:pic>
      <p:pic>
        <p:nvPicPr>
          <p:cNvPr id="40966" name="Picture 6" descr="http://www.ocamed.org/wp-content/uploads/2011/02/read-me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6"/>
            <a:ext cx="2163516" cy="1844824"/>
          </a:xfrm>
          <a:prstGeom prst="rect">
            <a:avLst/>
          </a:prstGeom>
          <a:noFill/>
        </p:spPr>
      </p:pic>
      <p:pic>
        <p:nvPicPr>
          <p:cNvPr id="40964" name="Picture 4" descr="http://leeloveshottrends.com/wp-content/uploads/2010/08/Egg-Recall-The-Trouble-With-Bad-Egg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72816"/>
            <a:ext cx="2170711" cy="1484783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4499992" y="3068960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vis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907704" y="2492896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eieren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907704" y="3933056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vlees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499992" y="5157192"/>
            <a:ext cx="2339752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gevogelte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499992" y="1556792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bonen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905612" y="5650160"/>
            <a:ext cx="2520280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mosselen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Mea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76672"/>
            <a:ext cx="3495675" cy="1114425"/>
          </a:xfrm>
          <a:prstGeom prst="rect">
            <a:avLst/>
          </a:prstGeom>
          <a:noFill/>
        </p:spPr>
      </p:pic>
      <p:pic>
        <p:nvPicPr>
          <p:cNvPr id="40976" name="Picture 16" descr="http://www.thenutfactory.com/photos/mixtures-nuts-deluxe-rn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170381" cy="1844824"/>
          </a:xfrm>
          <a:prstGeom prst="rect">
            <a:avLst/>
          </a:prstGeom>
          <a:noFill/>
        </p:spPr>
      </p:pic>
      <p:sp>
        <p:nvSpPr>
          <p:cNvPr id="32" name="Afgeronde rechthoek 31"/>
          <p:cNvSpPr/>
          <p:nvPr/>
        </p:nvSpPr>
        <p:spPr>
          <a:xfrm>
            <a:off x="1907704" y="1412776"/>
            <a:ext cx="2232248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noten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979712" y="0"/>
            <a:ext cx="19442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>
                <a:solidFill>
                  <a:srgbClr val="FFFF00"/>
                </a:solidFill>
              </a:rPr>
              <a:t>eiwitten</a:t>
            </a: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2267744" y="1196752"/>
            <a:ext cx="1512168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23" grpId="0" animBg="1"/>
      <p:bldP spid="24" grpId="0" animBg="1"/>
      <p:bldP spid="30" grpId="0" animBg="1"/>
      <p:bldP spid="32" grpId="0" animBg="1"/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129</Words>
  <Application>Microsoft Office PowerPoint</Application>
  <PresentationFormat>Diavoorstelling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</cp:revision>
  <dcterms:created xsi:type="dcterms:W3CDTF">2013-02-20T23:10:26Z</dcterms:created>
  <dcterms:modified xsi:type="dcterms:W3CDTF">2013-02-20T23:16:01Z</dcterms:modified>
</cp:coreProperties>
</file>